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1" r:id="rId7"/>
    <p:sldId id="263" r:id="rId8"/>
    <p:sldId id="265" r:id="rId9"/>
    <p:sldId id="266" r:id="rId10"/>
    <p:sldId id="260" r:id="rId11"/>
    <p:sldId id="269" r:id="rId12"/>
    <p:sldId id="270" r:id="rId13"/>
    <p:sldId id="271" r:id="rId14"/>
    <p:sldId id="274" r:id="rId15"/>
    <p:sldId id="273" r:id="rId16"/>
    <p:sldId id="275" r:id="rId17"/>
    <p:sldId id="276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99"/>
    <a:srgbClr val="008080"/>
    <a:srgbClr val="33CCCC"/>
    <a:srgbClr val="B67BFD"/>
    <a:srgbClr val="E579FF"/>
    <a:srgbClr val="D937FF"/>
    <a:srgbClr val="CC00FF"/>
    <a:srgbClr val="FF3737"/>
    <a:srgbClr val="B3C416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354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879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48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61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350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01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355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13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69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708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156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84C51-1507-40F3-BA84-DD5CE0C74AE1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8136-1FB4-466A-87B9-6B5C4224EE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997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2513" y="3082218"/>
            <a:ext cx="5909807" cy="1642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7791" y="993986"/>
            <a:ext cx="869365" cy="864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4497" y="1210010"/>
            <a:ext cx="3207703" cy="398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1616" y="2106044"/>
            <a:ext cx="331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Представляет новый проект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8177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196749"/>
            <a:ext cx="8280920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пользователя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8395">
            <a:off x="611956" y="2223596"/>
            <a:ext cx="7560840" cy="520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63972">
            <a:off x="434308" y="3262581"/>
            <a:ext cx="7755553" cy="74221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770895">
            <a:off x="3287385" y="3497837"/>
            <a:ext cx="4786928" cy="89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6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852936"/>
            <a:ext cx="7735208" cy="26412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544" y="1196749"/>
            <a:ext cx="8280920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пользователя – «Мои галереи»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961" y="1968173"/>
            <a:ext cx="22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Добавление галереи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2276872"/>
            <a:ext cx="413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Предпросмотр</a:t>
            </a:r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добавленных объектов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4090" y="5636071"/>
            <a:ext cx="23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объекты галереи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11960" y="2626177"/>
            <a:ext cx="4032448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15816" y="4437112"/>
            <a:ext cx="432048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236296" y="3573016"/>
            <a:ext cx="0" cy="864096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244408" y="2626177"/>
            <a:ext cx="0" cy="946839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236296" y="3573016"/>
            <a:ext cx="1008112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67544" y="2334782"/>
            <a:ext cx="2592288" cy="272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059832" y="3501008"/>
            <a:ext cx="180020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059832" y="2334782"/>
            <a:ext cx="0" cy="1166226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860032" y="3212976"/>
            <a:ext cx="0" cy="28803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572000" y="3207643"/>
            <a:ext cx="288032" cy="533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572000" y="3207643"/>
            <a:ext cx="0" cy="28803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834090" y="6005403"/>
            <a:ext cx="2368662" cy="272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308304" y="5589240"/>
            <a:ext cx="894448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202752" y="5589240"/>
            <a:ext cx="0" cy="41616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308304" y="4590256"/>
            <a:ext cx="0" cy="99898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308304" y="4590256"/>
            <a:ext cx="936104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244408" y="4590256"/>
            <a:ext cx="0" cy="903971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630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96749"/>
            <a:ext cx="8280920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пользователя – «Загруженные репродукции»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492896"/>
            <a:ext cx="7027093" cy="35389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08004" y="1916832"/>
            <a:ext cx="391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Скаченные пользователем объекты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82852" y="2286164"/>
            <a:ext cx="3705572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388424" y="2286164"/>
            <a:ext cx="0" cy="380713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39552" y="6093296"/>
            <a:ext cx="7848872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5976" y="4365104"/>
            <a:ext cx="0" cy="171890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39552" y="4365104"/>
            <a:ext cx="1656184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37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96749"/>
            <a:ext cx="8208912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пользователя – «Коллекции пользователей»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348880"/>
            <a:ext cx="7807558" cy="31276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01749" y="1772816"/>
            <a:ext cx="237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коллекции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5589240"/>
            <a:ext cx="206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объекта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78329" y="2192546"/>
            <a:ext cx="7896773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8329" y="3501008"/>
            <a:ext cx="1961423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084168" y="5301208"/>
            <a:ext cx="2304256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8329" y="5958572"/>
            <a:ext cx="8010095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1855" y="2192546"/>
            <a:ext cx="6474" cy="130846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388424" y="5301208"/>
            <a:ext cx="0" cy="65736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64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196749"/>
            <a:ext cx="8208912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Настройки параметров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915" y="2780928"/>
            <a:ext cx="7704856" cy="20103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95536" y="2267580"/>
            <a:ext cx="208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строка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6096" y="1916832"/>
            <a:ext cx="289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Хронологический фильтр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1655" y="5435932"/>
            <a:ext cx="30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просмотра объектов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2800" y="3856407"/>
            <a:ext cx="307527" cy="2690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4941168"/>
            <a:ext cx="26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 по параметрам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3915" y="2646412"/>
            <a:ext cx="1997641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481556" y="3140968"/>
            <a:ext cx="3530604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481556" y="2646412"/>
            <a:ext cx="0" cy="490339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05739" y="3573016"/>
            <a:ext cx="7442155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508104" y="2286164"/>
            <a:ext cx="2739790" cy="4425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247894" y="2290589"/>
            <a:ext cx="0" cy="1282427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83915" y="5347062"/>
            <a:ext cx="3440228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923928" y="4725144"/>
            <a:ext cx="4193722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924143" y="4725144"/>
            <a:ext cx="0" cy="621918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292080" y="5805264"/>
            <a:ext cx="3004484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7812360" y="3922762"/>
            <a:ext cx="484204" cy="188250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8082123" y="4145260"/>
            <a:ext cx="221768" cy="166000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360" y="3922762"/>
            <a:ext cx="269763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8082123" y="4145260"/>
            <a:ext cx="368204" cy="1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6995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060848"/>
            <a:ext cx="7676635" cy="311113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544" y="1196749"/>
            <a:ext cx="8208912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Расширенный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6176" y="5363924"/>
            <a:ext cx="219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поиска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78074" y="3717032"/>
            <a:ext cx="6474" cy="1512168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984548" y="5229200"/>
            <a:ext cx="5149577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34125" y="5733257"/>
            <a:ext cx="2133575" cy="79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134125" y="5229200"/>
            <a:ext cx="0" cy="490339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13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432048"/>
          </a:xfrm>
          <a:solidFill>
            <a:srgbClr val="009999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отдельный раздел арт-портала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395536" y="3538147"/>
            <a:ext cx="2016224" cy="634020"/>
          </a:xfrm>
        </p:spPr>
        <p:txBody>
          <a:bodyPr wrap="square" anchor="ctr" anchorCtr="0">
            <a:spAutoFit/>
          </a:bodyPr>
          <a:lstStyle/>
          <a:p>
            <a:pPr marL="0" indent="0" algn="just">
              <a:buNone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Обложки проектов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6057" y="2013143"/>
            <a:ext cx="5328592" cy="4011037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267744" y="3717032"/>
            <a:ext cx="1512168" cy="7221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2267744" y="3717032"/>
            <a:ext cx="3528392" cy="603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267744" y="2782972"/>
            <a:ext cx="4104456" cy="934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562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2048"/>
          </a:xfrm>
          <a:solidFill>
            <a:srgbClr val="009999"/>
          </a:solidFill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проектов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артотеки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2067" y="3442370"/>
            <a:ext cx="2287819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628801"/>
            <a:ext cx="3265790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2535" y="2492897"/>
            <a:ext cx="2863442" cy="216023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173323" y="3284984"/>
            <a:ext cx="936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36887" y="2991400"/>
            <a:ext cx="225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solidFill>
                  <a:srgbClr val="FF0000"/>
                </a:solidFill>
              </a:rPr>
              <a:t>Интерактивная карта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4790488"/>
            <a:ext cx="106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err="1" smtClean="0">
                <a:solidFill>
                  <a:srgbClr val="FF0000"/>
                </a:solidFill>
              </a:rPr>
              <a:t>Лонгрид</a:t>
            </a:r>
            <a:endParaRPr lang="ru-RU" u="sng" dirty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436096" y="5085184"/>
            <a:ext cx="7291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733334" y="2060848"/>
            <a:ext cx="10546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15284" y="1772127"/>
            <a:ext cx="262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solidFill>
                  <a:srgbClr val="FF0000"/>
                </a:solidFill>
              </a:rPr>
              <a:t>Интерактивная страница</a:t>
            </a:r>
            <a:endParaRPr lang="ru-RU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5855" y="1484784"/>
            <a:ext cx="53795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/>
              <a:t>Присоединяйся,</a:t>
            </a:r>
          </a:p>
          <a:p>
            <a:r>
              <a:rPr lang="ru-RU" sz="5400" b="1" dirty="0"/>
              <a:t>будет интересно!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0645" y="3068960"/>
            <a:ext cx="2214246" cy="2952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077072"/>
            <a:ext cx="11144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33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39150" y="1484784"/>
            <a:ext cx="553427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произведения искусства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одном портале!</a:t>
            </a:r>
          </a:p>
          <a:p>
            <a:pPr algn="ctr"/>
            <a:endParaRPr 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http://art.biblioclub.ru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632" y="1556792"/>
            <a:ext cx="1742128" cy="6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972" y="2348880"/>
            <a:ext cx="1590844" cy="6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5345" y="3140968"/>
            <a:ext cx="1900941" cy="6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1742128" cy="62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7152"/>
            <a:ext cx="3728980" cy="6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5589240"/>
            <a:ext cx="3524250" cy="590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7440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2132856"/>
            <a:ext cx="491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B3C4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solidFill>
                  <a:srgbClr val="B3C4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859" y="1340767"/>
            <a:ext cx="8315605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Арт-Портал – это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3140968"/>
            <a:ext cx="3739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200" b="1" dirty="0" smtClean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284385"/>
            <a:ext cx="3513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  <a:r>
              <a:rPr lang="ru-RU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564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129553"/>
            <a:ext cx="26079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Абстракционизм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Импрессионизм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Постимпрессионизм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Примитивизм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Рококо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Символизм</a:t>
            </a:r>
          </a:p>
          <a:p>
            <a:pPr marL="285750" indent="-285750" algn="ctr">
              <a:buBlip>
                <a:blip r:embed="rId2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Футуризм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0272" y="5373216"/>
            <a:ext cx="120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859" y="1340767"/>
            <a:ext cx="3995125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Стили и направления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98751" y="212955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Аллегорический жанр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Анималистический жанр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Батальный жанр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Бытовой жанр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жанр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Мифологический жанр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Пейзаж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</a:p>
          <a:p>
            <a:pPr marL="285750" indent="-285750" algn="ctr">
              <a:buBlip>
                <a:blip r:embed="rId3"/>
              </a:buBlip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Религиозный жанр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1338509"/>
            <a:ext cx="4320480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Жанры</a:t>
            </a:r>
          </a:p>
        </p:txBody>
      </p:sp>
    </p:spTree>
    <p:extLst>
      <p:ext uri="{BB962C8B-B14F-4D97-AF65-F5344CB8AC3E}">
        <p14:creationId xmlns:p14="http://schemas.microsoft.com/office/powerpoint/2010/main" xmlns="" val="11187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00808"/>
            <a:ext cx="7446185" cy="42608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5536" y="1148444"/>
            <a:ext cx="8352928" cy="461665"/>
          </a:xfrm>
          <a:prstGeom prst="rect">
            <a:avLst/>
          </a:prstGeom>
          <a:solidFill>
            <a:srgbClr val="B67BFD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55576" y="5273569"/>
            <a:ext cx="4465746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03847" y="4883785"/>
            <a:ext cx="209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объектом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755576" y="5133076"/>
            <a:ext cx="0" cy="11638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547664" y="5136737"/>
            <a:ext cx="0" cy="11638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52120" y="3485267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объекте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212584" y="3356992"/>
            <a:ext cx="4157331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8369915" y="3356992"/>
            <a:ext cx="0" cy="497608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5652120" y="3854599"/>
            <a:ext cx="2717795" cy="1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75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96749"/>
            <a:ext cx="835292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72816"/>
            <a:ext cx="7860738" cy="42103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18365" y="4437112"/>
            <a:ext cx="436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для просмотра объекты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093296"/>
            <a:ext cx="7128792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635896" y="4806444"/>
            <a:ext cx="4248472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884368" y="4806444"/>
            <a:ext cx="0" cy="128685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602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167135"/>
            <a:ext cx="842493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772816"/>
            <a:ext cx="7120980" cy="4271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39144" y="3630063"/>
            <a:ext cx="292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Навигационная цепочка  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4416" y="2132856"/>
            <a:ext cx="427160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716016" y="2132856"/>
            <a:ext cx="0" cy="1866539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16016" y="3999395"/>
            <a:ext cx="2713176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35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9989" y="1196749"/>
            <a:ext cx="8348475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03098"/>
            <a:ext cx="7848873" cy="35494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80982" y="5442148"/>
            <a:ext cx="209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объектом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220072" y="5317910"/>
            <a:ext cx="311390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333972" y="5309513"/>
            <a:ext cx="0" cy="501967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280982" y="5811480"/>
            <a:ext cx="205299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1520" y="5445521"/>
            <a:ext cx="214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Масштабирование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58770" y="5814853"/>
            <a:ext cx="205299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411760" y="4365104"/>
            <a:ext cx="504056" cy="1446376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411760" y="3212976"/>
            <a:ext cx="4968552" cy="2598504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1115616" y="5157192"/>
            <a:ext cx="1296144" cy="654288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9861" y="4887524"/>
            <a:ext cx="3004548" cy="40153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 flipV="1">
            <a:off x="5435779" y="4779512"/>
            <a:ext cx="216024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4226" y="4563152"/>
            <a:ext cx="1437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в галерею</a:t>
            </a:r>
            <a:endParaRPr 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3791" y="4283004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картины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4432" y="4559304"/>
            <a:ext cx="942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Поделиться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3064" y="4297694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5015" y="4563152"/>
            <a:ext cx="1366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работы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256486" y="4544614"/>
            <a:ext cx="0" cy="4509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858205" y="4779512"/>
            <a:ext cx="1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354065" y="4512228"/>
            <a:ext cx="13123" cy="483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884368" y="4779512"/>
            <a:ext cx="0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195" y="4365104"/>
            <a:ext cx="355817" cy="3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153" y="1196749"/>
            <a:ext cx="831431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искусство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153" y="2204864"/>
            <a:ext cx="7640168" cy="34175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89511" y="5630310"/>
            <a:ext cx="258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Предпросмотр</a:t>
            </a:r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907704" y="5229200"/>
            <a:ext cx="1944216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851920" y="5229200"/>
            <a:ext cx="0" cy="77044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851920" y="5999642"/>
            <a:ext cx="4222401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3528" y="1772816"/>
            <a:ext cx="266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 внутри раздела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067944" y="2708920"/>
            <a:ext cx="4006377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34153" y="2142148"/>
            <a:ext cx="3633791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067944" y="2142148"/>
            <a:ext cx="0" cy="56677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03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0.9|1|1.5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3|1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173</Words>
  <Application>Microsoft Office PowerPoint</Application>
  <PresentationFormat>Экран (4:3)</PresentationFormat>
  <Paragraphs>75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Артотека – отдельный раздел арт-портала </vt:lpstr>
      <vt:lpstr>Виды проектов артотеки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PC-31</dc:creator>
  <cp:lastModifiedBy>Biblioteka</cp:lastModifiedBy>
  <cp:revision>48</cp:revision>
  <dcterms:created xsi:type="dcterms:W3CDTF">2015-03-31T13:26:11Z</dcterms:created>
  <dcterms:modified xsi:type="dcterms:W3CDTF">2016-10-13T11:34:22Z</dcterms:modified>
</cp:coreProperties>
</file>